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75F4FF-5006-4CBC-A62A-80F07718C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B2776FA-BC27-4C24-B71D-CB16937B3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AD8361-0771-4B4C-8939-AE1DF08E9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CF1FF4-95D8-4BD8-995E-505D5C25D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235FEB-C2D4-4453-A58E-7683768CC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874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D6FB4-6180-466A-8168-D0FD1D8B1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8454A9B-BB9F-4E62-8FBA-093E18912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125D61-B21D-473C-9D4F-8AC6B8D79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3EC0E9-FAFF-40BF-9DE6-7D2260983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318D97-9C12-415A-8232-453208A5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418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4B90CCB-E5E8-43F0-A423-C6CECBA681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C76C86A-E31D-4C9E-AC8D-E01379189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9B81BE-27A3-483B-9B19-448F755F7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913506-FF98-4065-85DA-1FEACB09F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EB7AA3-07A3-4C9A-8841-A3E3F1D78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751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5F2951-1D60-4366-8857-7B08C276E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19B240-C8F6-4CC0-8C0A-C67F5508A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5A9EF6-66D2-4A25-8EF6-4D89ED128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59A195-2C50-4D83-B465-A319839C0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B2DD37-787F-4924-8CD2-E101EBB6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17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F31FAD-198B-4AB2-B26B-831089B0C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2A53DA0-FAD7-41E3-AD47-4EDA4B6C3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DBDC3C-5382-4363-B18E-A9898AA0B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8BB392-3CBE-4FA8-AFC0-D41C1A414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107941-ED1F-45B3-8CEB-CED32B20E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809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AD45E3-8D62-47A1-8274-D648B6337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F389D8-1824-45F1-BDC6-602C619C8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8A4529F-0629-4168-9456-704159270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00176B3-2F1E-4907-A85C-3F51A50B7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3211016-237A-4B1D-9B38-04313FB9F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0146ECD-CFA9-4310-AB77-1E1383604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74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91CBB-E00A-472E-A483-205D814CB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67D5BAC-F97A-4598-98D1-CBDF13BFF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54CABCE-04A5-4024-BD90-B16A50547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992195-E7CA-4F93-AC6F-CA1BD9FF9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61F994E-FA17-419C-A0C5-4C80B2130F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F23FCB7-66E0-4D6A-8E39-7D18716A1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FA3C1B3-448F-4026-91E2-52EF947A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58C00D5-40A6-4980-B8EC-7AFA64D02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72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7753B-8ABB-4243-B3A2-935189E2F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ED48361-6F4C-4D39-A315-3EE3D1FE2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EE054D-9189-42ED-9C6A-BCDD5A2C4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D422B18-2E1B-49B3-801A-58774779B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3623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B90AE9C-CBF0-497E-9561-A88F64437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4405FC0-2A89-4400-9B38-3F251899F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7AEE2FF-B3C5-419B-A8F0-CD241031F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20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BE1A4-8BCA-4068-84AE-914B3A5C6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B2C220-B02B-46CB-BC77-2620A7BD7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6337CA2-282C-40C8-A403-0FF929235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DCEE57-118C-4AA2-83CC-50A47839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66FC197-5876-4075-B26E-279B135E1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4930B4-EFF7-4EFE-BFFC-AAA00BBA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73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17FE99-D6A5-4C7D-BE64-88897AFB6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88E6645-4D8B-47E6-B99C-57D403B80E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31EBF5-E48E-4496-A61A-F358B8858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D4281F9-B782-48B8-9389-B39D54D26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A4AD9D1-FFA1-4D9D-BB54-7AFBA58F8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1B9027C-1670-4F5A-8442-3752EC95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878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141C302-3740-4CF8-B69D-58F985D03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EC91A60-732B-4E5D-924F-CF0279CE2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D4366D-D3F1-4F7C-95BE-64E7248736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10E82-A4F1-430C-A384-5BF6CD9D8B64}" type="datetimeFigureOut">
              <a:rPr lang="nl-NL" smtClean="0"/>
              <a:t>18-7-2020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5EFCFA-B299-48E6-9CD2-1E6458EB9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49445E-55EC-45C7-B131-EEA8D4344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E20D4-2EEC-4BDE-8BE8-EEEB9B802B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07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9B22CFE0-0FCD-4786-9071-D3D2DCDF123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-411163" y="0"/>
            <a:ext cx="13014325" cy="744958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C916E51-79EB-4465-8730-0143E7D92BCB}"/>
              </a:ext>
            </a:extLst>
          </p:cNvPr>
          <p:cNvSpPr txBox="1"/>
          <p:nvPr/>
        </p:nvSpPr>
        <p:spPr>
          <a:xfrm>
            <a:off x="3180080" y="2489200"/>
            <a:ext cx="6497484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/>
              <a:t>Thema 7: Vrouwenopvang</a:t>
            </a:r>
          </a:p>
          <a:p>
            <a:endParaRPr lang="nl-NL" sz="3200" b="1" dirty="0"/>
          </a:p>
          <a:p>
            <a:endParaRPr lang="nl-NL" sz="3200" b="1" dirty="0"/>
          </a:p>
          <a:p>
            <a:endParaRPr lang="nl-NL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b="1" dirty="0"/>
              <a:t>Doelgroep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b="1" dirty="0"/>
              <a:t>Huiselijk geweld en meldcode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b="1" dirty="0"/>
              <a:t>Hoe ziet de vrouwenopvang eruit?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b="1" dirty="0"/>
              <a:t>Krachtwerk</a:t>
            </a:r>
          </a:p>
        </p:txBody>
      </p:sp>
    </p:spTree>
    <p:extLst>
      <p:ext uri="{BB962C8B-B14F-4D97-AF65-F5344CB8AC3E}">
        <p14:creationId xmlns:p14="http://schemas.microsoft.com/office/powerpoint/2010/main" val="56965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1C030FE-7059-4723-AC30-6E1DC3DB3C42}"/>
              </a:ext>
            </a:extLst>
          </p:cNvPr>
          <p:cNvSpPr txBox="1"/>
          <p:nvPr/>
        </p:nvSpPr>
        <p:spPr>
          <a:xfrm>
            <a:off x="2377440" y="1513840"/>
            <a:ext cx="786356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Voor vrouwen en kinderen die </a:t>
            </a:r>
            <a:r>
              <a:rPr lang="nl-NL" sz="2400" i="1" dirty="0"/>
              <a:t>structureel</a:t>
            </a:r>
            <a:r>
              <a:rPr lang="nl-NL" sz="2400" dirty="0"/>
              <a:t> slachtoffer zijn van:</a:t>
            </a:r>
          </a:p>
          <a:p>
            <a:endParaRPr lang="nl-N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Huiselijk geweld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err="1"/>
              <a:t>Eergerelateerd</a:t>
            </a:r>
            <a:r>
              <a:rPr lang="nl-NL" sz="2400" dirty="0"/>
              <a:t> geweld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Mensenhandel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Loverboys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FB6E01F-3012-4D54-BDFB-F7CB4D7D6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77" y="0"/>
            <a:ext cx="119762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93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E32DD16C-2CE0-4C08-84EF-842399C10C03}"/>
              </a:ext>
            </a:extLst>
          </p:cNvPr>
          <p:cNvSpPr txBox="1"/>
          <p:nvPr/>
        </p:nvSpPr>
        <p:spPr>
          <a:xfrm>
            <a:off x="782320" y="1066800"/>
            <a:ext cx="101996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Doel van de opvang:</a:t>
            </a:r>
          </a:p>
          <a:p>
            <a:r>
              <a:rPr lang="nl-NL" sz="2800" dirty="0"/>
              <a:t>Versterken van eigen kracht van de slachtoffers en het gezinssysteem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E16D198-A690-4C1B-B962-2550A8B9ACAA}"/>
              </a:ext>
            </a:extLst>
          </p:cNvPr>
          <p:cNvSpPr txBox="1"/>
          <p:nvPr/>
        </p:nvSpPr>
        <p:spPr>
          <a:xfrm>
            <a:off x="782320" y="3058160"/>
            <a:ext cx="882876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Kindermishandeling: psychisch, lichamelijk, seksueel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Ouderenmishandeling: lichamelijk, psychisch, verwaarlozing, </a:t>
            </a:r>
          </a:p>
          <a:p>
            <a:r>
              <a:rPr lang="nl-NL" sz="2400" dirty="0"/>
              <a:t>    financiële uitbuiting. Vaak afhankelijkheid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err="1"/>
              <a:t>Eergerelateerd</a:t>
            </a:r>
            <a:r>
              <a:rPr lang="nl-NL" sz="2400" dirty="0"/>
              <a:t> geweld: bedreigen of mishandelen van jonge vrouw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Partnergeweld (ex-partnergeweld): vrouwen en mannen, stalken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Mensenhandel: vaak onder valse beloften hier naartoe gehaald, </a:t>
            </a:r>
          </a:p>
          <a:p>
            <a:r>
              <a:rPr lang="nl-NL" sz="2400" dirty="0"/>
              <a:t>    paspoort afgenomen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Slachtoffers van loverboys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BE0DB18-65A9-4056-AB7D-6117911B3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77" y="0"/>
            <a:ext cx="119762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91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EE84AEF-1FCC-4870-A5C3-BF7C3343C065}"/>
              </a:ext>
            </a:extLst>
          </p:cNvPr>
          <p:cNvSpPr txBox="1"/>
          <p:nvPr/>
        </p:nvSpPr>
        <p:spPr>
          <a:xfrm>
            <a:off x="1310640" y="1026160"/>
            <a:ext cx="63344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Aanmelden: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De vrouw moet zelf hulp vragen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Veilig Thuis bellen: 0800-2000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Via wijkteam van de gemeente: gesprek over de leefgebieden</a:t>
            </a:r>
          </a:p>
          <a:p>
            <a:endParaRPr lang="nl-NL" b="1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1A88E22-ED3E-4F09-8D34-9E03E86610DC}"/>
              </a:ext>
            </a:extLst>
          </p:cNvPr>
          <p:cNvSpPr txBox="1"/>
          <p:nvPr/>
        </p:nvSpPr>
        <p:spPr>
          <a:xfrm>
            <a:off x="1310640" y="2967335"/>
            <a:ext cx="6280309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Mogelijkheden hulp: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Hulp bij cliënten thuis (voorkomen dat het uit de hand loopt)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err="1"/>
              <a:t>Noodbed</a:t>
            </a:r>
            <a:r>
              <a:rPr lang="nl-NL" b="1" dirty="0"/>
              <a:t> (‘blijf van mijn lijf-huis’)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Crisisopvang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Intensieve zorg (vaak 6-8 maanden)- GZ psycholoog;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traumaverwerking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7F84967-DD1F-46A3-A58D-584DB9E56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2542" y="828675"/>
            <a:ext cx="2857500" cy="160020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0B297A9-236C-4E4C-97E6-0CC254AD5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5131" y="2898131"/>
            <a:ext cx="4014957" cy="306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6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A599BB57-BA1B-497D-9133-D4A343135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04" y="221630"/>
            <a:ext cx="10905066" cy="3871563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D7BE3BD2-52F6-470E-8374-B61BE4ED2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0464" y="4122201"/>
            <a:ext cx="4781548" cy="251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343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62542EEC-4F7C-4AE2-933E-EAC8EB3FA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1ECA49E-4E77-453D-AE59-3A3057625D15}"/>
              </a:ext>
            </a:extLst>
          </p:cNvPr>
          <p:cNvSpPr txBox="1"/>
          <p:nvPr/>
        </p:nvSpPr>
        <p:spPr>
          <a:xfrm>
            <a:off x="6742873" y="102915"/>
            <a:ext cx="4036334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4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5672647-7D8B-452B-B1EB-0594EE41EF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68"/>
          <a:stretch/>
        </p:blipFill>
        <p:spPr>
          <a:xfrm>
            <a:off x="733507" y="666728"/>
            <a:ext cx="5536001" cy="546579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hthoek 3">
            <a:extLst>
              <a:ext uri="{FF2B5EF4-FFF2-40B4-BE49-F238E27FC236}">
                <a16:creationId xmlns:a16="http://schemas.microsoft.com/office/drawing/2014/main" id="{ED3B45A4-F54F-494D-978B-033CCDF1968F}"/>
              </a:ext>
            </a:extLst>
          </p:cNvPr>
          <p:cNvSpPr/>
          <p:nvPr/>
        </p:nvSpPr>
        <p:spPr>
          <a:xfrm>
            <a:off x="7269090" y="794114"/>
            <a:ext cx="4824983" cy="5269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b="1" dirty="0" err="1">
                <a:latin typeface="+mj-lt"/>
                <a:ea typeface="+mj-ea"/>
                <a:cs typeface="+mj-cs"/>
              </a:rPr>
              <a:t>Krachtwerk</a:t>
            </a:r>
            <a:endParaRPr lang="en-US" b="1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 err="1">
                <a:latin typeface="+mj-lt"/>
                <a:ea typeface="+mj-ea"/>
                <a:cs typeface="+mj-cs"/>
              </a:rPr>
              <a:t>Clienten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hebben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zelf</a:t>
            </a:r>
            <a:r>
              <a:rPr lang="en-US" dirty="0">
                <a:latin typeface="+mj-lt"/>
                <a:ea typeface="+mj-ea"/>
                <a:cs typeface="+mj-cs"/>
              </a:rPr>
              <a:t> het </a:t>
            </a:r>
            <a:r>
              <a:rPr lang="en-US" dirty="0" err="1">
                <a:latin typeface="+mj-lt"/>
                <a:ea typeface="+mj-ea"/>
                <a:cs typeface="+mj-cs"/>
              </a:rPr>
              <a:t>vermogen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te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herstellen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veranderen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hun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leven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weer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oppakken</a:t>
            </a: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latin typeface="+mj-lt"/>
                <a:ea typeface="+mj-ea"/>
                <a:cs typeface="+mj-cs"/>
              </a:rPr>
              <a:t>Focus op </a:t>
            </a:r>
            <a:r>
              <a:rPr lang="en-US" dirty="0" err="1">
                <a:latin typeface="+mj-lt"/>
                <a:ea typeface="+mj-ea"/>
                <a:cs typeface="+mj-cs"/>
              </a:rPr>
              <a:t>krachten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niet</a:t>
            </a:r>
            <a:r>
              <a:rPr lang="en-US" dirty="0">
                <a:latin typeface="+mj-lt"/>
                <a:ea typeface="+mj-ea"/>
                <a:cs typeface="+mj-cs"/>
              </a:rPr>
              <a:t> op </a:t>
            </a:r>
            <a:r>
              <a:rPr lang="en-US" dirty="0" err="1">
                <a:latin typeface="+mj-lt"/>
                <a:ea typeface="+mj-ea"/>
                <a:cs typeface="+mj-cs"/>
              </a:rPr>
              <a:t>tekortkomingen</a:t>
            </a: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latin typeface="+mj-lt"/>
                <a:ea typeface="+mj-ea"/>
                <a:cs typeface="+mj-cs"/>
              </a:rPr>
              <a:t>De client </a:t>
            </a:r>
            <a:r>
              <a:rPr lang="en-US" dirty="0" err="1">
                <a:latin typeface="+mj-lt"/>
                <a:ea typeface="+mj-ea"/>
                <a:cs typeface="+mj-cs"/>
              </a:rPr>
              <a:t>heeft</a:t>
            </a:r>
            <a:r>
              <a:rPr lang="en-US" dirty="0">
                <a:latin typeface="+mj-lt"/>
                <a:ea typeface="+mj-ea"/>
                <a:cs typeface="+mj-cs"/>
              </a:rPr>
              <a:t> de </a:t>
            </a:r>
            <a:r>
              <a:rPr lang="en-US" dirty="0" err="1">
                <a:latin typeface="+mj-lt"/>
                <a:ea typeface="+mj-ea"/>
                <a:cs typeface="+mj-cs"/>
              </a:rPr>
              <a:t>regie</a:t>
            </a:r>
            <a:r>
              <a:rPr lang="en-US" dirty="0">
                <a:latin typeface="+mj-lt"/>
                <a:ea typeface="+mj-ea"/>
                <a:cs typeface="+mj-cs"/>
              </a:rPr>
              <a:t> over de </a:t>
            </a:r>
            <a:r>
              <a:rPr lang="en-US" dirty="0" err="1">
                <a:latin typeface="+mj-lt"/>
                <a:ea typeface="+mj-ea"/>
                <a:cs typeface="+mj-cs"/>
              </a:rPr>
              <a:t>begeleiding</a:t>
            </a: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latin typeface="+mj-lt"/>
                <a:ea typeface="+mj-ea"/>
                <a:cs typeface="+mj-cs"/>
              </a:rPr>
              <a:t>De </a:t>
            </a:r>
            <a:r>
              <a:rPr lang="en-US" dirty="0" err="1">
                <a:latin typeface="+mj-lt"/>
                <a:ea typeface="+mj-ea"/>
                <a:cs typeface="+mj-cs"/>
              </a:rPr>
              <a:t>relatie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tussen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cliënten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hulpverleners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komt</a:t>
            </a:r>
            <a:r>
              <a:rPr lang="en-US" dirty="0">
                <a:latin typeface="+mj-lt"/>
                <a:ea typeface="+mj-ea"/>
                <a:cs typeface="+mj-cs"/>
              </a:rPr>
              <a:t> op de </a:t>
            </a:r>
            <a:r>
              <a:rPr lang="en-US" dirty="0" err="1">
                <a:latin typeface="+mj-lt"/>
                <a:ea typeface="+mj-ea"/>
                <a:cs typeface="+mj-cs"/>
              </a:rPr>
              <a:t>eerste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plaats</a:t>
            </a: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 err="1">
                <a:latin typeface="+mj-lt"/>
                <a:ea typeface="+mj-ea"/>
                <a:cs typeface="+mj-cs"/>
              </a:rPr>
              <a:t>Werken</a:t>
            </a:r>
            <a:r>
              <a:rPr lang="en-US" dirty="0">
                <a:latin typeface="+mj-lt"/>
                <a:ea typeface="+mj-ea"/>
                <a:cs typeface="+mj-cs"/>
              </a:rPr>
              <a:t> in de </a:t>
            </a:r>
            <a:r>
              <a:rPr lang="en-US" dirty="0" err="1">
                <a:latin typeface="+mj-lt"/>
                <a:ea typeface="+mj-ea"/>
                <a:cs typeface="+mj-cs"/>
              </a:rPr>
              <a:t>natuurlijke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omgeving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latin typeface="+mj-lt"/>
                <a:ea typeface="+mj-ea"/>
                <a:cs typeface="+mj-cs"/>
              </a:rPr>
              <a:t>De </a:t>
            </a:r>
            <a:r>
              <a:rPr lang="en-US" dirty="0" err="1">
                <a:latin typeface="+mj-lt"/>
                <a:ea typeface="+mj-ea"/>
                <a:cs typeface="+mj-cs"/>
              </a:rPr>
              <a:t>samenleving</a:t>
            </a:r>
            <a:r>
              <a:rPr lang="en-US" dirty="0">
                <a:latin typeface="+mj-lt"/>
                <a:ea typeface="+mj-ea"/>
                <a:cs typeface="+mj-cs"/>
              </a:rPr>
              <a:t> is </a:t>
            </a:r>
            <a:r>
              <a:rPr lang="en-US" dirty="0" err="1">
                <a:latin typeface="+mj-lt"/>
                <a:ea typeface="+mj-ea"/>
                <a:cs typeface="+mj-cs"/>
              </a:rPr>
              <a:t>een</a:t>
            </a:r>
            <a:r>
              <a:rPr lang="en-US" dirty="0"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latin typeface="+mj-lt"/>
                <a:ea typeface="+mj-ea"/>
                <a:cs typeface="+mj-cs"/>
              </a:rPr>
              <a:t>oase</a:t>
            </a:r>
            <a:r>
              <a:rPr lang="en-US" dirty="0">
                <a:latin typeface="+mj-lt"/>
                <a:ea typeface="+mj-ea"/>
                <a:cs typeface="+mj-cs"/>
              </a:rPr>
              <a:t> van </a:t>
            </a:r>
            <a:r>
              <a:rPr lang="en-US" dirty="0" err="1">
                <a:latin typeface="+mj-lt"/>
                <a:ea typeface="+mj-ea"/>
                <a:cs typeface="+mj-cs"/>
              </a:rPr>
              <a:t>hulpbronnen</a:t>
            </a: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543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E13C379-05DF-4941-91BB-7E126E666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120" y="0"/>
            <a:ext cx="5223510" cy="6957364"/>
          </a:xfrm>
          <a:prstGeom prst="rect">
            <a:avLst/>
          </a:prstGeom>
          <a:solidFill>
            <a:srgbClr val="FFC000"/>
          </a:solidFill>
        </p:spPr>
      </p:pic>
    </p:spTree>
    <p:extLst>
      <p:ext uri="{BB962C8B-B14F-4D97-AF65-F5344CB8AC3E}">
        <p14:creationId xmlns:p14="http://schemas.microsoft.com/office/powerpoint/2010/main" val="871470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88C48CC4-ABC6-4243-A964-2C186229C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188865"/>
            <a:ext cx="11029950" cy="650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4271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213</Words>
  <Application>Microsoft Office PowerPoint</Application>
  <PresentationFormat>Breedbeeld</PresentationFormat>
  <Paragraphs>48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3</cp:revision>
  <dcterms:created xsi:type="dcterms:W3CDTF">2020-07-18T12:19:14Z</dcterms:created>
  <dcterms:modified xsi:type="dcterms:W3CDTF">2020-07-18T12:30:32Z</dcterms:modified>
</cp:coreProperties>
</file>